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086"/>
    <a:srgbClr val="6BA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2E4A5E5-CB90-B54B-9127-CBFB99C1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" y="0"/>
            <a:ext cx="91417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001" y="1337516"/>
            <a:ext cx="6457278" cy="2387600"/>
          </a:xfrm>
        </p:spPr>
        <p:txBody>
          <a:bodyPr anchor="b"/>
          <a:lstStyle>
            <a:lvl1pPr algn="ctr">
              <a:defRPr sz="6000" b="0" i="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201" y="3817191"/>
            <a:ext cx="5697598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AFCD-EE15-494C-9B7D-AA2985DEF053}" type="datetimeFigureOut">
              <a:rPr kumimoji="1" lang="zh-TW" altLang="en-US" smtClean="0"/>
              <a:t>2021/8/27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23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DEC5EB0-2FB9-BA46-822A-15ED28573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" y="0"/>
            <a:ext cx="914170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E5DB5FC-9761-EA49-82B3-568CD9BF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3" y="0"/>
            <a:ext cx="7886700" cy="1325563"/>
          </a:xfrm>
        </p:spPr>
        <p:txBody>
          <a:bodyPr/>
          <a:lstStyle>
            <a:lvl1pPr>
              <a:defRPr b="0">
                <a:solidFill>
                  <a:srgbClr val="50A086"/>
                </a:solidFill>
                <a:latin typeface="Heiti TC Medium" pitchFamily="2" charset="-128"/>
                <a:ea typeface="Heiti TC Medium" pitchFamily="2" charset="-128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0FAB93-5B53-AB48-8A17-B36EE4CF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AFCD-EE15-494C-9B7D-AA2985DEF053}" type="datetimeFigureOut">
              <a:rPr kumimoji="1" lang="zh-TW" altLang="en-US" smtClean="0"/>
              <a:t>2021/8/27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90EE4A-142B-3346-96ED-83D99332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744485-3017-A440-9177-1A9349C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542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AFCD-EE15-494C-9B7D-AA2985DEF053}" type="datetimeFigureOut">
              <a:rPr kumimoji="1" lang="zh-TW" altLang="en-US" smtClean="0"/>
              <a:t>2021/8/27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034A-3638-3C44-97C0-D516917DF6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72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2A05AF-AACD-604A-9BB0-128BC1296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A448F2-A468-DC42-B809-72133A590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8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BD-E103-8848-B26D-DC8B712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067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Heiti TC Medium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7</cp:revision>
  <dcterms:created xsi:type="dcterms:W3CDTF">2021-07-29T12:51:02Z</dcterms:created>
  <dcterms:modified xsi:type="dcterms:W3CDTF">2021-08-27T09:23:51Z</dcterms:modified>
</cp:coreProperties>
</file>