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A086"/>
    <a:srgbClr val="6BA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 snapToObjects="1">
      <p:cViewPr varScale="1"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475D67DB-9B5F-754A-BEED-1BE44393BC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37"/>
            <a:ext cx="12192000" cy="685512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6F98303-E2C8-1640-B59F-B7FD0F15A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50A086"/>
                </a:solidFill>
                <a:latin typeface="Heiti TC Medium" pitchFamily="2" charset="-128"/>
                <a:ea typeface="Heiti TC Medium" pitchFamily="2" charset="-128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5DC6312-73B0-4549-A869-5C897107F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0A086"/>
                </a:solidFill>
                <a:latin typeface="Heiti TC Medium" pitchFamily="2" charset="-128"/>
                <a:ea typeface="Heiti TC Medium" pitchFamily="2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A20CDB6-D338-D945-9A97-FE4AE5DA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AFCD-EE15-494C-9B7D-AA2985DEF053}" type="datetimeFigureOut">
              <a:rPr kumimoji="1" lang="zh-TW" altLang="en-US" smtClean="0"/>
              <a:t>2022/2/9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03D025-5DBD-1D45-9BD2-EABA062B0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BC83B8-24CC-E84C-A920-BE20B3D3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034A-3638-3C44-97C0-D516917DF69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9373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9D00427-1241-664A-9FC3-5626A8FD4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37"/>
            <a:ext cx="12192000" cy="685512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E5DB5FC-9761-EA49-82B3-568CD9BFA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A086"/>
                </a:solidFill>
                <a:latin typeface="Heiti TC Medium" pitchFamily="2" charset="-128"/>
                <a:ea typeface="Heiti TC Medium" pitchFamily="2" charset="-128"/>
              </a:defRPr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10FAB93-5B53-AB48-8A17-B36EE4CF5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AFCD-EE15-494C-9B7D-AA2985DEF053}" type="datetimeFigureOut">
              <a:rPr kumimoji="1" lang="zh-TW" altLang="en-US" smtClean="0"/>
              <a:t>2022/2/9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D90EE4A-142B-3346-96ED-83D99332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C744485-3017-A440-9177-1A9349CB9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034A-3638-3C44-97C0-D516917DF69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9480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7D7E37B-413B-2342-A39A-B0F5DFA7C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3549DB1-606F-B64E-974C-510C7CE3F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A277DCB-FDF3-174A-99CC-282FF7DF1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BAFCD-EE15-494C-9B7D-AA2985DEF053}" type="datetimeFigureOut">
              <a:rPr kumimoji="1" lang="zh-TW" altLang="en-US" smtClean="0"/>
              <a:t>2022/2/9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8D837B5-A97B-944B-93AB-753853127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B1FAB56-44FB-1140-87CE-D044B66FD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8034A-3638-3C44-97C0-D516917DF69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9770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2A05AF-AACD-604A-9BB0-128BC12962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1A448F2-A468-DC42-B809-72133A5908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7815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944EBD-E103-8848-B26D-DC8B71255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30670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寬螢幕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Heiti TC Medium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peggysu</cp:lastModifiedBy>
  <cp:revision>6</cp:revision>
  <dcterms:created xsi:type="dcterms:W3CDTF">2021-07-29T12:51:02Z</dcterms:created>
  <dcterms:modified xsi:type="dcterms:W3CDTF">2022-02-09T06:06:14Z</dcterms:modified>
</cp:coreProperties>
</file>